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4" autoAdjust="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C8753-CB39-4475-97F1-02A08FD3A4E0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C761-EDD7-4F17-8EC9-1260C2497EE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144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C761-EDD7-4F17-8EC9-1260C2497EE4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179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C761-EDD7-4F17-8EC9-1260C2497EE4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097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456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862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700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901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438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258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453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726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1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934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265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4ACF5-881A-47FF-A652-886EF7CE98FF}" type="datetimeFigureOut">
              <a:rPr lang="th-TH" smtClean="0"/>
              <a:t>05/08/67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4C6BE-97E5-4D08-B65C-98449CDEE32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227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83868"/>
            <a:ext cx="8414870" cy="4733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630" y="260648"/>
            <a:ext cx="4493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ขั้นตอนเปิด </a:t>
            </a:r>
            <a:r>
              <a:rPr lang="en-US" dirty="0" smtClean="0"/>
              <a:t>INVOICE </a:t>
            </a:r>
            <a:r>
              <a:rPr lang="th-TH" dirty="0" smtClean="0"/>
              <a:t>ในประเทศ เทรดดิ้ง</a:t>
            </a:r>
            <a:endParaRPr lang="th-TH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20748" y="1179751"/>
            <a:ext cx="519004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611" y="1052736"/>
            <a:ext cx="1224136" cy="2880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2292068" y="1078577"/>
            <a:ext cx="251844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h-TH" sz="1400" dirty="0" smtClean="0"/>
              <a:t>1. พิมพ์ค้นหา </a:t>
            </a:r>
            <a:r>
              <a:rPr lang="en-US" sz="1400" dirty="0"/>
              <a:t>CP AR INVOICE ENTRY</a:t>
            </a:r>
            <a:r>
              <a:rPr lang="en-US" sz="1400" dirty="0" smtClean="0"/>
              <a:t> </a:t>
            </a:r>
            <a:endParaRPr lang="th-TH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973148" y="1635205"/>
            <a:ext cx="519004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5630" y="1529021"/>
            <a:ext cx="1347518" cy="2880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2492152" y="1481316"/>
            <a:ext cx="245272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h-TH" sz="1400" dirty="0" smtClean="0"/>
              <a:t>2. คลิกเลือก </a:t>
            </a:r>
            <a:r>
              <a:rPr lang="en-US" sz="1400" dirty="0"/>
              <a:t>CP AR INVOICE ENTRY</a:t>
            </a:r>
            <a:r>
              <a:rPr lang="en-US" sz="1400" dirty="0" smtClean="0"/>
              <a:t> 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63215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692696"/>
            <a:ext cx="6120680" cy="5917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2160" y="620688"/>
            <a:ext cx="2592288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Tap Actions </a:t>
            </a:r>
            <a:endParaRPr lang="th-TH" sz="1400" dirty="0" smtClean="0"/>
          </a:p>
          <a:p>
            <a:pPr marL="342900" indent="-342900">
              <a:buAutoNum type="arabicPeriod"/>
            </a:pPr>
            <a:r>
              <a:rPr lang="th-TH" sz="1400" dirty="0" smtClean="0"/>
              <a:t>เลือก </a:t>
            </a:r>
            <a:r>
              <a:rPr lang="en-US" sz="1400" dirty="0" smtClean="0"/>
              <a:t>Invoice</a:t>
            </a:r>
          </a:p>
          <a:p>
            <a:pPr marL="342900" indent="-342900">
              <a:buAutoNum type="arabicPeriod"/>
            </a:pPr>
            <a:r>
              <a:rPr lang="th-TH" sz="1400" dirty="0" smtClean="0"/>
              <a:t>ไปที่ </a:t>
            </a:r>
            <a:r>
              <a:rPr lang="en-US" sz="1400" dirty="0" smtClean="0"/>
              <a:t>Print Invoice</a:t>
            </a:r>
            <a:endParaRPr lang="th-TH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99792" y="620688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89224" y="1469976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</a:t>
            </a:r>
            <a:endParaRPr lang="th-TH" sz="9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1700808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3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29329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48679"/>
            <a:ext cx="6336704" cy="5965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0132" y="3861048"/>
            <a:ext cx="324036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Report Style </a:t>
            </a:r>
            <a:endParaRPr lang="th-TH" sz="1400" dirty="0" smtClean="0"/>
          </a:p>
          <a:p>
            <a:pPr marL="342900" indent="-342900">
              <a:buAutoNum type="arabicPeriod"/>
            </a:pPr>
            <a:r>
              <a:rPr lang="th-TH" sz="1400" dirty="0" smtClean="0"/>
              <a:t>เลือก </a:t>
            </a:r>
            <a:r>
              <a:rPr lang="en-US" sz="1400" dirty="0" smtClean="0"/>
              <a:t>CP_</a:t>
            </a:r>
            <a:r>
              <a:rPr lang="th-TH" sz="1400" dirty="0" smtClean="0"/>
              <a:t>ใบกำกับภาษี/ใบส่งสินค้า และ ใบเสร็จรับเงิน</a:t>
            </a:r>
            <a:endParaRPr lang="th-TH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771800" y="5013176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5877272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2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26742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92696"/>
            <a:ext cx="5328592" cy="5709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1700808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96036" y="1670030"/>
            <a:ext cx="248427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Tap  Thailand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4337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3950508" cy="3096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8800"/>
            <a:ext cx="3978679" cy="3096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1880" y="4869160"/>
            <a:ext cx="381642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600" dirty="0" smtClean="0">
                <a:cs typeface="+mj-cs"/>
              </a:rPr>
              <a:t>กดเลือก สาขา  </a:t>
            </a:r>
            <a:r>
              <a:rPr lang="en-US" sz="1600" dirty="0" smtClean="0">
                <a:cs typeface="+mj-cs"/>
              </a:rPr>
              <a:t>“ Brach”</a:t>
            </a:r>
          </a:p>
          <a:p>
            <a:pPr marL="342900" indent="-342900">
              <a:buAutoNum type="arabicPeriod"/>
            </a:pPr>
            <a:r>
              <a:rPr lang="th-TH" sz="1600" dirty="0" smtClean="0">
                <a:cs typeface="+mj-cs"/>
              </a:rPr>
              <a:t>เลือก ที่อยู่ ที่แสดงในเอกสาร </a:t>
            </a:r>
            <a:r>
              <a:rPr lang="th-TH" sz="1600" dirty="0">
                <a:cs typeface="+mj-cs"/>
              </a:rPr>
              <a:t> </a:t>
            </a:r>
            <a:r>
              <a:rPr lang="th-TH" sz="1600" dirty="0" smtClean="0">
                <a:cs typeface="+mj-cs"/>
              </a:rPr>
              <a:t>คือ สุรีย์ สำนักงานใหญ่</a:t>
            </a:r>
            <a:endParaRPr lang="en-US" sz="1600" dirty="0" smtClean="0">
              <a:cs typeface="+mj-cs"/>
            </a:endParaRPr>
          </a:p>
          <a:p>
            <a:pPr marL="342900" indent="-342900">
              <a:buAutoNum type="arabicPeriod"/>
            </a:pPr>
            <a:endParaRPr lang="th-TH" sz="1600" dirty="0"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9712" y="3061556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sp>
        <p:nvSpPr>
          <p:cNvPr id="6" name="Rectangle 5"/>
          <p:cNvSpPr/>
          <p:nvPr/>
        </p:nvSpPr>
        <p:spPr>
          <a:xfrm>
            <a:off x="1798888" y="748494"/>
            <a:ext cx="5725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เลือกหัวกระดาษสำหรับพิมพ์เอกสาร ใบกำกับภาษี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6176" y="3717032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36319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6469"/>
            <a:ext cx="3528392" cy="2954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844823"/>
            <a:ext cx="4260746" cy="2952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8888" y="748494"/>
            <a:ext cx="5725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ดูตัวอย่าง เอกสาร </a:t>
            </a:r>
            <a:r>
              <a:rPr lang="th-TH" b="1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ใบกำกับ</a:t>
            </a:r>
            <a:r>
              <a:rPr lang="th-TH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ภาษี ก่อน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Print</a:t>
            </a:r>
            <a:r>
              <a:rPr lang="th-TH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th-TH" b="1" dirty="0">
              <a:solidFill>
                <a:schemeClr val="accent2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824" y="5085184"/>
            <a:ext cx="3816424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Preview</a:t>
            </a:r>
          </a:p>
          <a:p>
            <a:pPr marL="342900" indent="-342900">
              <a:buAutoNum type="arabicPeriod"/>
            </a:pP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ตัวอย่างใบกำกับภาษี ที่แสดงผล</a:t>
            </a:r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AutoNum type="arabicPeriod"/>
            </a:pP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394" y="2204864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98317" y="2636912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131536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80" y="1287613"/>
            <a:ext cx="4104456" cy="3727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316783"/>
            <a:ext cx="3744416" cy="36986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1680" y="476672"/>
            <a:ext cx="5725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</a:t>
            </a:r>
            <a:r>
              <a:rPr lang="th-TH" b="1" dirty="0" smtClean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ใบกำกับภาษี</a:t>
            </a:r>
            <a:endParaRPr lang="th-TH" b="1" dirty="0">
              <a:solidFill>
                <a:schemeClr val="accent2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824" y="5157192"/>
            <a:ext cx="381642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กดเลือก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marL="342900" indent="-342900">
              <a:buAutoNum type="arabicPeriod"/>
            </a:pP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เลือกเครื่อง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พร้อมกด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2564904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1316783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</a:t>
            </a:r>
            <a:endParaRPr lang="th-TH" sz="900" b="1" dirty="0"/>
          </a:p>
        </p:txBody>
      </p:sp>
      <p:sp>
        <p:nvSpPr>
          <p:cNvPr id="8" name="Rectangle 7"/>
          <p:cNvSpPr/>
          <p:nvPr/>
        </p:nvSpPr>
        <p:spPr>
          <a:xfrm>
            <a:off x="5220072" y="1547615"/>
            <a:ext cx="1728192" cy="729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33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5" y="908720"/>
            <a:ext cx="8950843" cy="503484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67544" y="645997"/>
            <a:ext cx="648072" cy="43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3105" y="1078577"/>
            <a:ext cx="304439" cy="15388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143770" y="469581"/>
            <a:ext cx="97494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h-TH" sz="1400" dirty="0" smtClean="0"/>
              <a:t>1. คลิก</a:t>
            </a:r>
            <a:r>
              <a:rPr lang="en-US" sz="1400" dirty="0" smtClean="0"/>
              <a:t> NEW </a:t>
            </a:r>
            <a:endParaRPr lang="th-TH" sz="1400" dirty="0"/>
          </a:p>
        </p:txBody>
      </p:sp>
      <p:cxnSp>
        <p:nvCxnSpPr>
          <p:cNvPr id="10" name="Straight Arrow Connector 9"/>
          <p:cNvCxnSpPr>
            <a:stCxn id="12" idx="1"/>
          </p:cNvCxnSpPr>
          <p:nvPr/>
        </p:nvCxnSpPr>
        <p:spPr>
          <a:xfrm flipH="1" flipV="1">
            <a:off x="1143770" y="1267460"/>
            <a:ext cx="610904" cy="149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4646" y="1225962"/>
            <a:ext cx="1096527" cy="1153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1754674" y="2610539"/>
            <a:ext cx="225591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h-TH" sz="1400" dirty="0" smtClean="0"/>
              <a:t>2. เลือก </a:t>
            </a:r>
            <a:r>
              <a:rPr lang="en-US" sz="1400" dirty="0" smtClean="0"/>
              <a:t>NEW GROUP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117635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32982" cy="4968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5816" y="3212976"/>
            <a:ext cx="2376264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เลือก </a:t>
            </a:r>
            <a:r>
              <a:rPr lang="en-US" sz="1400" dirty="0" smtClean="0"/>
              <a:t>Tap Action</a:t>
            </a:r>
          </a:p>
          <a:p>
            <a:pPr marL="342900" indent="-342900">
              <a:buAutoNum type="arabicPeriod"/>
            </a:pPr>
            <a:r>
              <a:rPr lang="th-TH" sz="1400" dirty="0" smtClean="0"/>
              <a:t>เลือก </a:t>
            </a:r>
            <a:r>
              <a:rPr lang="en-US" sz="1400" dirty="0" smtClean="0"/>
              <a:t>GET </a:t>
            </a:r>
          </a:p>
          <a:p>
            <a:pPr marL="342900" indent="-342900">
              <a:buAutoNum type="arabicPeriod"/>
            </a:pPr>
            <a:r>
              <a:rPr lang="th-TH" sz="1400" dirty="0" smtClean="0"/>
              <a:t>เลือก </a:t>
            </a:r>
            <a:r>
              <a:rPr lang="en-US" sz="1400" dirty="0" smtClean="0"/>
              <a:t>Shipment</a:t>
            </a:r>
            <a:endParaRPr lang="th-TH" sz="1400" dirty="0"/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555776" y="1988840"/>
            <a:ext cx="154817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8437" y="1766372"/>
            <a:ext cx="216024" cy="1440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827585" y="1887261"/>
            <a:ext cx="704948" cy="1767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907704" y="1854479"/>
            <a:ext cx="648072" cy="2095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748011" y="1585886"/>
            <a:ext cx="108012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h-TH" sz="900" b="1" dirty="0" smtClean="0"/>
              <a:t>1</a:t>
            </a:r>
            <a:endParaRPr lang="th-TH" sz="9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24521" y="1707781"/>
            <a:ext cx="108012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h-TH" sz="900" b="1" dirty="0" smtClean="0"/>
              <a:t>2</a:t>
            </a:r>
            <a:endParaRPr lang="th-TH" sz="9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447764" y="1693046"/>
            <a:ext cx="108012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h-TH" sz="900" b="1" dirty="0" smtClean="0"/>
              <a:t>3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21598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41" y="1052736"/>
            <a:ext cx="9168341" cy="5157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273" y="4681386"/>
            <a:ext cx="237626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Manual Selection </a:t>
            </a:r>
            <a:endParaRPr lang="th-TH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427984" y="4397886"/>
            <a:ext cx="432048" cy="54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923928" y="4221088"/>
            <a:ext cx="704948" cy="1767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3923928" y="4031288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90425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250" t="26200" r="26769" b="20600"/>
          <a:stretch/>
        </p:blipFill>
        <p:spPr>
          <a:xfrm>
            <a:off x="755576" y="836712"/>
            <a:ext cx="7704856" cy="5626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5072281"/>
            <a:ext cx="237626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Select All </a:t>
            </a:r>
            <a:endParaRPr lang="th-TH" sz="1400" dirty="0"/>
          </a:p>
        </p:txBody>
      </p:sp>
      <p:sp>
        <p:nvSpPr>
          <p:cNvPr id="6" name="Rectangle 5"/>
          <p:cNvSpPr/>
          <p:nvPr/>
        </p:nvSpPr>
        <p:spPr>
          <a:xfrm>
            <a:off x="5112059" y="6039466"/>
            <a:ext cx="648072" cy="2433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040052" y="5745384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  <p:cxnSp>
        <p:nvCxnSpPr>
          <p:cNvPr id="12" name="Elbow Connector 11"/>
          <p:cNvCxnSpPr>
            <a:stCxn id="5" idx="1"/>
          </p:cNvCxnSpPr>
          <p:nvPr/>
        </p:nvCxnSpPr>
        <p:spPr>
          <a:xfrm rot="10800000" flipV="1">
            <a:off x="5364088" y="5226170"/>
            <a:ext cx="144016" cy="756448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1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856" t="26200" r="27557" b="22000"/>
          <a:stretch/>
        </p:blipFill>
        <p:spPr>
          <a:xfrm>
            <a:off x="467544" y="548680"/>
            <a:ext cx="7992888" cy="6035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3648" y="5517232"/>
            <a:ext cx="165618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OK </a:t>
            </a:r>
            <a:endParaRPr lang="th-TH" sz="1400" dirty="0"/>
          </a:p>
        </p:txBody>
      </p:sp>
      <p:sp>
        <p:nvSpPr>
          <p:cNvPr id="5" name="Rectangle 4"/>
          <p:cNvSpPr/>
          <p:nvPr/>
        </p:nvSpPr>
        <p:spPr>
          <a:xfrm>
            <a:off x="755576" y="6165304"/>
            <a:ext cx="648072" cy="2433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Elbow Connector 5"/>
          <p:cNvCxnSpPr/>
          <p:nvPr/>
        </p:nvCxnSpPr>
        <p:spPr>
          <a:xfrm rot="10800000" flipV="1">
            <a:off x="1003715" y="5671120"/>
            <a:ext cx="396039" cy="437334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9612" y="5889787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15125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8" idx="1"/>
          </p:cNvCxnSpPr>
          <p:nvPr/>
        </p:nvCxnSpPr>
        <p:spPr>
          <a:xfrm rot="10800000" flipV="1">
            <a:off x="4184914" y="4158952"/>
            <a:ext cx="459095" cy="494183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07504" y="836712"/>
            <a:ext cx="9001000" cy="5760640"/>
            <a:chOff x="323528" y="476672"/>
            <a:chExt cx="9001000" cy="57606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3856" t="31100" r="26769" b="24101"/>
            <a:stretch/>
          </p:blipFill>
          <p:spPr>
            <a:xfrm>
              <a:off x="323528" y="476672"/>
              <a:ext cx="9001000" cy="57606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60032" y="3645024"/>
              <a:ext cx="1656184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th-TH" sz="1400" dirty="0" smtClean="0"/>
                <a:t>กดเลือก </a:t>
              </a:r>
              <a:r>
                <a:rPr lang="en-US" sz="1400" dirty="0" smtClean="0"/>
                <a:t>YES </a:t>
              </a:r>
              <a:endParaRPr lang="th-TH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95936" y="4293096"/>
              <a:ext cx="810003" cy="36004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95936" y="4015269"/>
              <a:ext cx="216024" cy="2308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/>
                <a:t>1</a:t>
              </a:r>
              <a:endParaRPr lang="th-TH" sz="900" b="1" dirty="0"/>
            </a:p>
          </p:txBody>
        </p:sp>
      </p:grpSp>
      <p:cxnSp>
        <p:nvCxnSpPr>
          <p:cNvPr id="16" name="Elbow Connector 15"/>
          <p:cNvCxnSpPr/>
          <p:nvPr/>
        </p:nvCxnSpPr>
        <p:spPr>
          <a:xfrm rot="10800000" flipV="1">
            <a:off x="4229969" y="4094174"/>
            <a:ext cx="396039" cy="437334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7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19" t="36000" r="26376" b="27600"/>
          <a:stretch/>
        </p:blipFill>
        <p:spPr>
          <a:xfrm>
            <a:off x="107504" y="764704"/>
            <a:ext cx="8784976" cy="5782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2492896"/>
            <a:ext cx="216024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Tap Header </a:t>
            </a:r>
            <a:endParaRPr lang="th-TH" sz="1400" dirty="0"/>
          </a:p>
        </p:txBody>
      </p:sp>
      <p:cxnSp>
        <p:nvCxnSpPr>
          <p:cNvPr id="6" name="Elbow Connector 5"/>
          <p:cNvCxnSpPr>
            <a:stCxn id="4" idx="1"/>
          </p:cNvCxnSpPr>
          <p:nvPr/>
        </p:nvCxnSpPr>
        <p:spPr>
          <a:xfrm rot="10800000">
            <a:off x="4355976" y="1988841"/>
            <a:ext cx="864096" cy="65794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07904" y="1700808"/>
            <a:ext cx="648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3923928" y="1462920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1865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43992"/>
            <a:ext cx="7632848" cy="5901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3808" y="2060848"/>
            <a:ext cx="86409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4788024" y="2709499"/>
            <a:ext cx="259228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1400" dirty="0" smtClean="0"/>
              <a:t>กดเลือก </a:t>
            </a:r>
            <a:r>
              <a:rPr lang="en-US" sz="1400" dirty="0" smtClean="0"/>
              <a:t>Document Type </a:t>
            </a:r>
            <a:r>
              <a:rPr lang="th-TH" sz="1400" dirty="0" smtClean="0"/>
              <a:t>แล้วเลือกประเภทสินค้า เช่น ซอส หรือ กะทิ </a:t>
            </a:r>
            <a:endParaRPr lang="th-TH" sz="1400" dirty="0"/>
          </a:p>
        </p:txBody>
      </p:sp>
      <p:cxnSp>
        <p:nvCxnSpPr>
          <p:cNvPr id="15" name="Elbow Connector 14"/>
          <p:cNvCxnSpPr/>
          <p:nvPr/>
        </p:nvCxnSpPr>
        <p:spPr>
          <a:xfrm rot="16200000" flipV="1">
            <a:off x="4626248" y="1264531"/>
            <a:ext cx="539576" cy="23762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13035" y="2053444"/>
            <a:ext cx="216024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</a:t>
            </a:r>
            <a:endParaRPr lang="th-TH" sz="900" b="1" dirty="0"/>
          </a:p>
        </p:txBody>
      </p:sp>
    </p:spTree>
    <p:extLst>
      <p:ext uri="{BB962C8B-B14F-4D97-AF65-F5344CB8AC3E}">
        <p14:creationId xmlns:p14="http://schemas.microsoft.com/office/powerpoint/2010/main" val="41255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175</Words>
  <Application>Microsoft Office PowerPoint</Application>
  <PresentationFormat>On-screen Show (4:3)</PresentationFormat>
  <Paragraphs>52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Angsana New</vt:lpstr>
      <vt:lpstr>Arial</vt:lpstr>
      <vt:lpstr>Calibri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ENGINEER14</dc:creator>
  <cp:lastModifiedBy>TD5607007</cp:lastModifiedBy>
  <cp:revision>22</cp:revision>
  <dcterms:created xsi:type="dcterms:W3CDTF">2024-07-19T03:07:58Z</dcterms:created>
  <dcterms:modified xsi:type="dcterms:W3CDTF">2024-08-05T09:39:03Z</dcterms:modified>
</cp:coreProperties>
</file>